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257" r:id="rId4"/>
    <p:sldId id="339" r:id="rId5"/>
    <p:sldId id="340" r:id="rId6"/>
    <p:sldId id="341" r:id="rId7"/>
    <p:sldId id="342" r:id="rId8"/>
    <p:sldId id="343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1" r:id="rId17"/>
    <p:sldId id="344" r:id="rId18"/>
    <p:sldId id="353" r:id="rId19"/>
    <p:sldId id="3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12175-5E0F-4D53-B7F8-4F1E758BD3F9}" v="198" dt="2021-10-16T08:29:2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5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9D03-EB49-4221-AB4B-FA16D00C119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1BE0D-F6D4-47CB-8D54-ED48EBE8C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52F0-3D25-4833-8A95-E0B72D17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B72-C214-468A-A563-780CDE7B0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6E2E-B4DA-43A7-8EBB-B602DB2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7EFB-552D-4DA7-AF1F-74E3148F96A5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367B-5F97-453B-90CB-6E602DF6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A00E-26FB-4204-81E6-370180A2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34A8-B56C-4E3D-8522-5BDC3B35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A3C9-FACF-498E-B67F-3351F5D9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DEAF-DE8A-4F3B-850C-B640B20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FC7-A192-4559-AAE6-7276E3E875B0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72AA-F084-47F3-9E38-8C203FE9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9BEC-FE5E-4142-B2C4-5E3D001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B1D2A-1FDF-46CF-94DB-9DF92174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6192-9075-4703-B33F-5A5A262F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0A7B-31EE-4CD9-9471-EED8E03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6D62-E63B-4CCA-9E65-11FC800AC35F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60C5-22FA-445D-91D0-F97A8DB1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86F3-4C32-4A45-B04A-3CF9C40F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95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455" y="6356350"/>
            <a:ext cx="10474345" cy="36512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BA1A-CDD8-4E6D-9652-BBA0FBF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98A19-3059-4535-B4CA-77262DE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F89D-ADFE-4170-B0B5-796C3423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9839-3FDC-499C-B26A-3F97BF2C6A93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18A4-D700-4656-BEA2-A3ADDCC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4D9D-3D71-4563-8890-500B0ABB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937-F511-4CBC-9848-345E9D8E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1D9E-C34C-4CCD-90C8-102357B5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AEFA-FA45-47CA-8CC1-814E3B68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A5F1-9283-43BF-AB96-E017FD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A88E-8A2A-4BF2-89DB-48715BFD4EA5}" type="datetime1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3E8B3-41C7-410F-A9FB-764450D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0043-9871-4077-A23C-9247E2BC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42A2-5638-41FE-BB17-E163911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74BD-788D-45C4-B367-60BD4583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108D0-8E42-42C9-BCA5-CE61D645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8D492-7717-46EC-8340-621A602B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507C-2139-457B-A2F2-217CBDEC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82AE6-D111-4D3E-9E72-A210E84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B4B6-A364-4FCA-868C-D88D24CAAEA5}" type="datetime1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B29C-0D88-4FD0-BC4E-B8E4096E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8A50-6364-499E-BE46-3329BA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2A1-91E9-4218-96F9-5AC6EF3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5DA1D-B86F-4BC2-880B-5B5DA3E8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593A-BCD0-401C-BCA1-21C7F2DB0EDB}" type="datetime1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16792-6FCF-49CF-90B5-08E1D63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CCC10-BF26-4419-B9E1-D199A44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CA939-368B-4BC8-8016-D3A57A2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2B9A-A431-4A39-8A3E-1E030B4B712F}" type="datetime1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EEC75-DC6A-4DE1-A70A-A3B8A2D1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AF7F-8100-459C-9EC0-E8009A15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8DF-CB92-45C2-8438-070CD71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5010-AE01-44C1-B3DF-4DC903E6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6ECD-2F4A-49B5-AA82-EF23E8F8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B082-6297-444B-A6FE-C8C00A79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042-8361-426E-9036-3BD73AFB7B62}" type="datetime1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1007-C3F6-49DC-8FC5-57EB6CD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49A11-14B0-42F3-B453-4E00D90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DDB3-5613-4B08-A58A-25D42715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BDC72-ABA6-40E7-822A-61F482046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B1B4-9AAD-4CAD-AD06-E4CCE382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810-9EE5-496F-8AFA-830495E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3AD0-6C63-4533-B35D-5E8787998A0C}" type="datetime1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4BF2-B2E3-40DA-8CA3-50C880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17F4-C594-4F08-A1B3-B5DC06BA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EE07C-7280-4A7F-967B-D532EE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D7E-4437-4A17-8169-80E6E902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CB02-73E0-4ECA-97A1-BC0F331F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CDD2-0EE1-4169-B9F5-442A9956B522}" type="datetime1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093A-6E82-4D18-AC56-13178BA2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36A1-4AE3-41AE-97F4-B47A6396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svg"/><Relationship Id="rId63" Type="http://schemas.openxmlformats.org/officeDocument/2006/relationships/image" Target="../media/image70.png"/><Relationship Id="rId84" Type="http://schemas.openxmlformats.org/officeDocument/2006/relationships/image" Target="../media/image91.svg"/><Relationship Id="rId138" Type="http://schemas.openxmlformats.org/officeDocument/2006/relationships/image" Target="../media/image145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svg"/><Relationship Id="rId53" Type="http://schemas.openxmlformats.org/officeDocument/2006/relationships/image" Target="../media/image60.png"/><Relationship Id="rId74" Type="http://schemas.openxmlformats.org/officeDocument/2006/relationships/image" Target="../media/image81.svg"/><Relationship Id="rId128" Type="http://schemas.openxmlformats.org/officeDocument/2006/relationships/image" Target="../media/image135.svg"/><Relationship Id="rId149" Type="http://schemas.openxmlformats.org/officeDocument/2006/relationships/image" Target="../media/image156.sv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svg"/><Relationship Id="rId64" Type="http://schemas.openxmlformats.org/officeDocument/2006/relationships/image" Target="../media/image71.sv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svg"/><Relationship Id="rId134" Type="http://schemas.openxmlformats.org/officeDocument/2006/relationships/image" Target="../media/image141.svg"/><Relationship Id="rId139" Type="http://schemas.openxmlformats.org/officeDocument/2006/relationships/image" Target="../media/image146.svg"/><Relationship Id="rId80" Type="http://schemas.openxmlformats.org/officeDocument/2006/relationships/image" Target="../media/image87.sv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svg"/><Relationship Id="rId124" Type="http://schemas.openxmlformats.org/officeDocument/2006/relationships/image" Target="../media/image131.svg"/><Relationship Id="rId129" Type="http://schemas.openxmlformats.org/officeDocument/2006/relationships/image" Target="../media/image136.png"/><Relationship Id="rId54" Type="http://schemas.openxmlformats.org/officeDocument/2006/relationships/image" Target="../media/image61.svg"/><Relationship Id="rId70" Type="http://schemas.openxmlformats.org/officeDocument/2006/relationships/image" Target="../media/image77.sv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svg"/><Relationship Id="rId140" Type="http://schemas.openxmlformats.org/officeDocument/2006/relationships/image" Target="../media/image147.png"/><Relationship Id="rId145" Type="http://schemas.openxmlformats.org/officeDocument/2006/relationships/image" Target="../media/image1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49" Type="http://schemas.openxmlformats.org/officeDocument/2006/relationships/image" Target="../media/image56.png"/><Relationship Id="rId114" Type="http://schemas.openxmlformats.org/officeDocument/2006/relationships/image" Target="../media/image121.svg"/><Relationship Id="rId119" Type="http://schemas.openxmlformats.org/officeDocument/2006/relationships/image" Target="../media/image126.png"/><Relationship Id="rId44" Type="http://schemas.openxmlformats.org/officeDocument/2006/relationships/image" Target="../media/image51.svg"/><Relationship Id="rId60" Type="http://schemas.openxmlformats.org/officeDocument/2006/relationships/image" Target="../media/image67.sv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svg"/><Relationship Id="rId130" Type="http://schemas.openxmlformats.org/officeDocument/2006/relationships/image" Target="../media/image137.svg"/><Relationship Id="rId135" Type="http://schemas.openxmlformats.org/officeDocument/2006/relationships/image" Target="../media/image142.png"/><Relationship Id="rId151" Type="http://schemas.openxmlformats.org/officeDocument/2006/relationships/image" Target="../media/image158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svg"/><Relationship Id="rId50" Type="http://schemas.openxmlformats.org/officeDocument/2006/relationships/image" Target="../media/image57.svg"/><Relationship Id="rId55" Type="http://schemas.openxmlformats.org/officeDocument/2006/relationships/image" Target="../media/image62.png"/><Relationship Id="rId76" Type="http://schemas.openxmlformats.org/officeDocument/2006/relationships/image" Target="../media/image83.svg"/><Relationship Id="rId97" Type="http://schemas.openxmlformats.org/officeDocument/2006/relationships/image" Target="../media/image104.png"/><Relationship Id="rId104" Type="http://schemas.openxmlformats.org/officeDocument/2006/relationships/image" Target="../media/image111.svg"/><Relationship Id="rId120" Type="http://schemas.openxmlformats.org/officeDocument/2006/relationships/image" Target="../media/image127.svg"/><Relationship Id="rId125" Type="http://schemas.openxmlformats.org/officeDocument/2006/relationships/image" Target="../media/image132.png"/><Relationship Id="rId141" Type="http://schemas.openxmlformats.org/officeDocument/2006/relationships/image" Target="../media/image148.sv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sv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svg"/><Relationship Id="rId40" Type="http://schemas.openxmlformats.org/officeDocument/2006/relationships/image" Target="../media/image47.svg"/><Relationship Id="rId45" Type="http://schemas.openxmlformats.org/officeDocument/2006/relationships/image" Target="../media/image52.png"/><Relationship Id="rId66" Type="http://schemas.openxmlformats.org/officeDocument/2006/relationships/image" Target="../media/image73.svg"/><Relationship Id="rId87" Type="http://schemas.openxmlformats.org/officeDocument/2006/relationships/image" Target="../media/image94.png"/><Relationship Id="rId110" Type="http://schemas.openxmlformats.org/officeDocument/2006/relationships/image" Target="../media/image117.sv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svg"/><Relationship Id="rId61" Type="http://schemas.openxmlformats.org/officeDocument/2006/relationships/image" Target="../media/image68.png"/><Relationship Id="rId82" Type="http://schemas.openxmlformats.org/officeDocument/2006/relationships/image" Target="../media/image89.sv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sv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56" Type="http://schemas.openxmlformats.org/officeDocument/2006/relationships/image" Target="../media/image63.svg"/><Relationship Id="rId77" Type="http://schemas.openxmlformats.org/officeDocument/2006/relationships/image" Target="../media/image84.png"/><Relationship Id="rId100" Type="http://schemas.openxmlformats.org/officeDocument/2006/relationships/image" Target="../media/image107.svg"/><Relationship Id="rId105" Type="http://schemas.openxmlformats.org/officeDocument/2006/relationships/image" Target="../media/image112.png"/><Relationship Id="rId126" Type="http://schemas.openxmlformats.org/officeDocument/2006/relationships/image" Target="../media/image133.svg"/><Relationship Id="rId147" Type="http://schemas.openxmlformats.org/officeDocument/2006/relationships/image" Target="../media/image154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72" Type="http://schemas.openxmlformats.org/officeDocument/2006/relationships/image" Target="../media/image79.svg"/><Relationship Id="rId93" Type="http://schemas.openxmlformats.org/officeDocument/2006/relationships/image" Target="../media/image100.png"/><Relationship Id="rId98" Type="http://schemas.openxmlformats.org/officeDocument/2006/relationships/image" Target="../media/image105.sv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svg"/><Relationship Id="rId67" Type="http://schemas.openxmlformats.org/officeDocument/2006/relationships/image" Target="../media/image74.png"/><Relationship Id="rId116" Type="http://schemas.openxmlformats.org/officeDocument/2006/relationships/image" Target="../media/image123.svg"/><Relationship Id="rId137" Type="http://schemas.openxmlformats.org/officeDocument/2006/relationships/image" Target="../media/image144.svg"/><Relationship Id="rId20" Type="http://schemas.openxmlformats.org/officeDocument/2006/relationships/image" Target="../media/image27.svg"/><Relationship Id="rId41" Type="http://schemas.openxmlformats.org/officeDocument/2006/relationships/image" Target="../media/image48.png"/><Relationship Id="rId62" Type="http://schemas.openxmlformats.org/officeDocument/2006/relationships/image" Target="../media/image69.svg"/><Relationship Id="rId83" Type="http://schemas.openxmlformats.org/officeDocument/2006/relationships/image" Target="../media/image90.png"/><Relationship Id="rId88" Type="http://schemas.openxmlformats.org/officeDocument/2006/relationships/image" Target="../media/image95.svg"/><Relationship Id="rId111" Type="http://schemas.openxmlformats.org/officeDocument/2006/relationships/image" Target="../media/image118.png"/><Relationship Id="rId132" Type="http://schemas.openxmlformats.org/officeDocument/2006/relationships/image" Target="../media/image139.svg"/><Relationship Id="rId153" Type="http://schemas.openxmlformats.org/officeDocument/2006/relationships/image" Target="../media/image160.svg"/><Relationship Id="rId15" Type="http://schemas.openxmlformats.org/officeDocument/2006/relationships/image" Target="../media/image22.png"/><Relationship Id="rId36" Type="http://schemas.openxmlformats.org/officeDocument/2006/relationships/image" Target="../media/image43.svg"/><Relationship Id="rId57" Type="http://schemas.openxmlformats.org/officeDocument/2006/relationships/image" Target="../media/image64.png"/><Relationship Id="rId106" Type="http://schemas.openxmlformats.org/officeDocument/2006/relationships/image" Target="../media/image113.svg"/><Relationship Id="rId127" Type="http://schemas.openxmlformats.org/officeDocument/2006/relationships/image" Target="../media/image134.png"/><Relationship Id="rId10" Type="http://schemas.openxmlformats.org/officeDocument/2006/relationships/image" Target="../media/image17.svg"/><Relationship Id="rId31" Type="http://schemas.openxmlformats.org/officeDocument/2006/relationships/image" Target="../media/image38.png"/><Relationship Id="rId52" Type="http://schemas.openxmlformats.org/officeDocument/2006/relationships/image" Target="../media/image59.svg"/><Relationship Id="rId73" Type="http://schemas.openxmlformats.org/officeDocument/2006/relationships/image" Target="../media/image80.png"/><Relationship Id="rId78" Type="http://schemas.openxmlformats.org/officeDocument/2006/relationships/image" Target="../media/image85.svg"/><Relationship Id="rId94" Type="http://schemas.openxmlformats.org/officeDocument/2006/relationships/image" Target="../media/image101.sv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svg"/><Relationship Id="rId143" Type="http://schemas.openxmlformats.org/officeDocument/2006/relationships/image" Target="../media/image150.svg"/><Relationship Id="rId148" Type="http://schemas.openxmlformats.org/officeDocument/2006/relationships/image" Target="../media/image15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svg"/><Relationship Id="rId47" Type="http://schemas.openxmlformats.org/officeDocument/2006/relationships/image" Target="../media/image54.png"/><Relationship Id="rId68" Type="http://schemas.openxmlformats.org/officeDocument/2006/relationships/image" Target="../media/image75.svg"/><Relationship Id="rId89" Type="http://schemas.openxmlformats.org/officeDocument/2006/relationships/image" Target="../media/image96.png"/><Relationship Id="rId112" Type="http://schemas.openxmlformats.org/officeDocument/2006/relationships/image" Target="../media/image119.svg"/><Relationship Id="rId133" Type="http://schemas.openxmlformats.org/officeDocument/2006/relationships/image" Target="../media/image140.png"/><Relationship Id="rId16" Type="http://schemas.openxmlformats.org/officeDocument/2006/relationships/image" Target="../media/image23.svg"/><Relationship Id="rId37" Type="http://schemas.openxmlformats.org/officeDocument/2006/relationships/image" Target="../media/image44.png"/><Relationship Id="rId58" Type="http://schemas.openxmlformats.org/officeDocument/2006/relationships/image" Target="../media/image65.svg"/><Relationship Id="rId79" Type="http://schemas.openxmlformats.org/officeDocument/2006/relationships/image" Target="../media/image86.png"/><Relationship Id="rId102" Type="http://schemas.openxmlformats.org/officeDocument/2006/relationships/image" Target="../media/image109.sv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eragusa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47D1-F2FD-478E-8B20-FF822691D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Control your Cloud Data Deployments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F4C6-B489-4F3C-A9DC-BD626AA2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19139" cy="688608"/>
          </a:xfrm>
        </p:spPr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Deploy your Azure Data Solutions with Bicep and Azure 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56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75"/>
            <a:ext cx="12192000" cy="4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444262" y="1261361"/>
            <a:ext cx="698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"2021-02-01"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"[parameters('name')]"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588477" y="3647273"/>
            <a:ext cx="961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/virtualNetworks@2021-02-01'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03385" y="719832"/>
            <a:ext cx="106504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"copy"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"[length(parameters('subnets'))]"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subnetName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"[variables('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serviceEndpointarray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54570" y="38298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serviceEndpointarray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385C-3D44-4863-8AE1-934476F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/>
              <a:t>https://chocolatey.org/install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86666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E4F3-53D0-4D26-895D-504B2DB9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2" y="1518138"/>
            <a:ext cx="7875895" cy="4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2126738" y="167708"/>
            <a:ext cx="934667" cy="10939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C9256-D8F9-4A78-B7C9-7EDCAB8A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C3C25D4-94EA-4F61-A1D4-0575257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9242646" y="167708"/>
            <a:ext cx="934667" cy="10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3428941" y="247647"/>
            <a:ext cx="53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Develop Bicep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D5E0B78-D367-4C11-A608-21721432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1658465"/>
            <a:ext cx="1197315" cy="119731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2130273" y="3484058"/>
            <a:ext cx="931132" cy="765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1671946" y="2105166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into ARM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0EB3352-0A6E-49EF-ABBB-EC6D0689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9246181" y="3484057"/>
            <a:ext cx="931132" cy="765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3411849" y="3415014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Azure Resource 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8174A9-A4DB-4161-9C20-90F53C57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97" y="4482277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2A6241-FEB2-4133-A14E-E28FC3DCB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836" y="4454353"/>
            <a:ext cx="504000" cy="50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4CC436-6BB7-4E13-9B14-394E25B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661" y="4434377"/>
            <a:ext cx="504000" cy="50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47C655-2AFF-4BB1-B199-18FE125B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3261" y="4979552"/>
            <a:ext cx="504000" cy="50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142FD7-6C83-4201-8928-0CC95DE3D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9051" y="5936647"/>
            <a:ext cx="504000" cy="504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E54E9C5-8433-42C3-B426-9557E9967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7058" y="5926281"/>
            <a:ext cx="504000" cy="504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8846E8-8C96-4F94-A025-918EC65F5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4700" y="5887032"/>
            <a:ext cx="504000" cy="504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843B04C-97E0-429C-8365-E8F29EA007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4116" y="5847364"/>
            <a:ext cx="504000" cy="504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56C23F3-BB99-4DCD-AFE5-A2BDD243AB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4945" y="5844312"/>
            <a:ext cx="504000" cy="504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4334719-AE78-4CC7-B38E-EF4BE03EE8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9774" y="5868730"/>
            <a:ext cx="504000" cy="504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CA4E16F-56B0-470F-9AD6-CA1F5ACF5C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21462" y="5955929"/>
            <a:ext cx="504000" cy="504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1C37E0-5EF3-4270-A702-C3A205D808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49991" y="5911659"/>
            <a:ext cx="504000" cy="504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D44CAFF-5947-4407-A8FC-71D592F09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63964" y="5949968"/>
            <a:ext cx="504000" cy="504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D9C370-7348-47A4-9FB6-F50D934FC5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8369" y="5959475"/>
            <a:ext cx="504000" cy="504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82EAEBE-1BD9-49D3-9EAB-C9E1BF52CD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70460" y="5858496"/>
            <a:ext cx="504000" cy="504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A8BFD08-C488-4369-A283-67B43AFB0F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25207" y="5894380"/>
            <a:ext cx="504000" cy="504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53E8171-CF56-4B7F-A055-9B1BAA4105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80316" y="5919704"/>
            <a:ext cx="504000" cy="504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DEF4A-3323-4B4A-8FF1-9153394C4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40865" y="5918284"/>
            <a:ext cx="504000" cy="504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5E0E5C-8DEE-40EC-901A-5D33C36138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13247" y="5934936"/>
            <a:ext cx="504000" cy="504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A761307-32A7-402F-BA17-06FA1FED64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675889" y="5889396"/>
            <a:ext cx="504000" cy="50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E1E8978-5E82-48E3-8065-C3496EA68F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36505" y="5964084"/>
            <a:ext cx="504000" cy="504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E3DC30-F555-4B26-9EC4-A9D24A9F199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967720" y="5911659"/>
            <a:ext cx="504000" cy="504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063A778-59C3-4BB6-8D2D-035655BC19C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71303" y="5914868"/>
            <a:ext cx="504000" cy="504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6D6442A-7B34-4602-9145-81B1F64786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5395" y="5843848"/>
            <a:ext cx="504000" cy="504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728760-886F-4E5A-BA87-44AC793B593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82563" y="5895965"/>
            <a:ext cx="504000" cy="504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C561CD5-63AB-49DA-B836-5F9769A4047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267319" y="5402237"/>
            <a:ext cx="504000" cy="504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D94A9E-6F70-457E-8AFD-F4F7D3C259A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228579" y="4934580"/>
            <a:ext cx="504000" cy="504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D9BB229-CBAC-45F2-BB1F-649BAD4C5A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27701" y="4423425"/>
            <a:ext cx="504000" cy="504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382F7B1-79BF-4499-BC43-A9A2D8E57B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24469" y="5426724"/>
            <a:ext cx="504000" cy="504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F8F17CF-94F8-4C3F-835C-1A85835BFFC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36192" y="4944812"/>
            <a:ext cx="504000" cy="504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C152FDF-8EF6-4669-9CED-929AD14A03A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633112" y="4403465"/>
            <a:ext cx="504000" cy="504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7AAA3C6-EE2F-4EC5-9441-2E5830AAFD9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232192" y="5426724"/>
            <a:ext cx="504000" cy="504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E5746D9-6D7B-4F29-99DB-4556E07F3A3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251942" y="4927425"/>
            <a:ext cx="504000" cy="504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BCBC47-1959-4FD6-A575-206A2BFF31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54119" y="4428126"/>
            <a:ext cx="504000" cy="504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A1E049B-3D0B-43D3-9E88-D77B7C7DC32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630369" y="5379822"/>
            <a:ext cx="504000" cy="504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148A4EE-A195-42A6-B8A4-CB3DCF3F84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640244" y="4894356"/>
            <a:ext cx="504000" cy="504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B7385A0-0557-4592-B5BE-5BBF7A5E2E5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601858" y="4372083"/>
            <a:ext cx="504000" cy="504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8A60B01-4174-44E3-94CF-0707D6C337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025958" y="4350734"/>
            <a:ext cx="504000" cy="504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BD52AC5-607B-4EC3-90E5-31527EFD40C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1908" y="5393429"/>
            <a:ext cx="504000" cy="504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FAD4CA8-FBA0-4401-A306-E0135E14813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061908" y="4854734"/>
            <a:ext cx="504000" cy="504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2FC1B18-C5B1-4955-AB4C-880BE9DEB0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481449" y="4430286"/>
            <a:ext cx="504000" cy="504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2B511B5-911E-4532-8D83-DFD986783C4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40255" y="5354496"/>
            <a:ext cx="504000" cy="504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5F742416-1231-41B0-AA4D-5D6EDEC7DDF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950776" y="5369327"/>
            <a:ext cx="504000" cy="504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F9D75E6-3FE7-4EC7-8337-96C08797C24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964577" y="4438663"/>
            <a:ext cx="504000" cy="504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88D4652-95E9-4064-8967-0073D23215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451500" y="4390233"/>
            <a:ext cx="504000" cy="504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38B0E00-2EA1-4B4F-AEE0-14A5B089A3C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436050" y="5379822"/>
            <a:ext cx="504000" cy="504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B7823C36-A5DB-4D4F-87C9-E7C8209D2D7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6930833" y="5379822"/>
            <a:ext cx="504000" cy="504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C9CBB5CA-7A36-44CD-8736-12D4FA2AB17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943705" y="4392070"/>
            <a:ext cx="504000" cy="504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5D4B6AD-720E-4E12-BC56-9858C845D5E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81449" y="4831076"/>
            <a:ext cx="504000" cy="504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5109DB8-009B-46B1-93E0-0EA052F7B09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343374" y="4413887"/>
            <a:ext cx="504000" cy="504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BAB50198-336F-4E37-8F96-4093F3414B2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42925" y="4392658"/>
            <a:ext cx="504000" cy="504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4E96978-1800-4D22-98C3-188346500D1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59959" y="5399524"/>
            <a:ext cx="504000" cy="504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BD2CF1A-3671-47D4-B225-4A2843316FB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484643" y="5402237"/>
            <a:ext cx="504000" cy="504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FFFE860-C842-4D21-A3BF-3CB8BF7E32BE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951705" y="4866129"/>
            <a:ext cx="504000" cy="504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AF14AF-1373-4FFE-8D2C-E0BC2B029CFC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7447705" y="4864305"/>
            <a:ext cx="504000" cy="504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FEE2173-9FC0-4C56-8DC4-2290AF8D1BB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943705" y="4907465"/>
            <a:ext cx="504000" cy="504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71B832D3-B99C-4DA0-880F-ABDDFB8B6C7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329545" y="4916078"/>
            <a:ext cx="504000" cy="504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8F88D31D-659F-4CDF-8CF3-84C2774EF6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770465" y="4894357"/>
            <a:ext cx="504000" cy="504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8AF13F8-25DC-4B2F-867F-E307519CA331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211385" y="5411465"/>
            <a:ext cx="504000" cy="504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6C799CE-2BB3-4B87-ACC8-88E8CD0782E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211385" y="4916078"/>
            <a:ext cx="504000" cy="50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E2A59A4-A57E-4F99-A5E3-31F54FD801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11385" y="4500132"/>
            <a:ext cx="504000" cy="504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A821847-F9D6-47FC-82CD-7D34606A8A3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707385" y="5420078"/>
            <a:ext cx="504000" cy="504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68F2F86-9359-4E00-8A9A-DE5902EE2AA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652305" y="4916078"/>
            <a:ext cx="504000" cy="504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6DF6DD8-8F14-4A0B-879B-3A90CFA758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643185" y="4488728"/>
            <a:ext cx="504000" cy="504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A225F37-C0AE-4569-9B54-625CAD7BF78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130201" y="5425870"/>
            <a:ext cx="504000" cy="504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ED782AB-493E-42E5-A66C-1D1C68D670B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57425" y="4940320"/>
            <a:ext cx="504000" cy="504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048E5BC3-4570-4651-A5AD-DF7B65675ED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107221" y="4480395"/>
            <a:ext cx="504000" cy="504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418103F-7807-4705-BD3A-89ED27C96EF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580241" y="5431425"/>
            <a:ext cx="504000" cy="50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ED0CC9FB-ABD7-4649-A03D-C5CA777538E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553017" y="4934580"/>
            <a:ext cx="504000" cy="504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F97C9563-905B-4C8F-AA40-A55DDDD91E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80241" y="4473081"/>
            <a:ext cx="504000" cy="504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3443DC6-DD6C-485B-A5BE-0674150DDDE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047934" y="5453795"/>
            <a:ext cx="504000" cy="504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5B44EB69-51C4-4D6A-8A65-330EBE5C1149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2516148" y="5453955"/>
            <a:ext cx="504000" cy="504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B8DD3129-A03C-40D1-80C5-BAEFC250895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053261" y="4449337"/>
            <a:ext cx="504000" cy="504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1DA347-9FAD-4456-9B13-9EFD7E309BE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993970" y="5445782"/>
            <a:ext cx="504000" cy="50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AF1784E9-A3DA-4397-9681-CC579E764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925832" y="4907465"/>
            <a:ext cx="504000" cy="50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70CA5AD-76AC-42C1-9C55-C8906725DA5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52497" y="5411465"/>
            <a:ext cx="504000" cy="50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BB0138A-E164-4E0A-963A-D871B10F10A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22022" y="4894357"/>
            <a:ext cx="504000" cy="50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2AF80A5-3B93-44DB-B032-D5234EA61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93417" y="5396056"/>
            <a:ext cx="504000" cy="504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4774CB38-F8ED-4140-9C88-32C5FB4DE2C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52812" y="4958128"/>
            <a:ext cx="504000" cy="504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4F8B15B-28CE-4386-A4D4-58465080BA8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18117" y="4890477"/>
            <a:ext cx="504000" cy="504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13B18798-49F3-4557-BEB1-A00E3FDD848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17827" y="5420078"/>
            <a:ext cx="504000" cy="504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7B1A41E-6511-4E94-9B17-6C38E09878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414212" y="4916078"/>
            <a:ext cx="504000" cy="50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F0352C41-D11C-4421-9B36-3A53D4F0AC9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52812" y="4440839"/>
            <a:ext cx="504000" cy="504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1618627F-FAEC-4F9C-A0A7-EA316CD2DAA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881848" y="4449572"/>
            <a:ext cx="504000" cy="504000"/>
          </a:xfrm>
          <a:prstGeom prst="rect">
            <a:avLst/>
          </a:prstGeom>
        </p:spPr>
      </p:pic>
      <p:sp>
        <p:nvSpPr>
          <p:cNvPr id="199" name="Arrow: Left 198">
            <a:extLst>
              <a:ext uri="{FF2B5EF4-FFF2-40B4-BE49-F238E27FC236}">
                <a16:creationId xmlns:a16="http://schemas.microsoft.com/office/drawing/2014/main" id="{2FC0DA09-8CA0-4ADC-B29C-207C5B89EA92}"/>
              </a:ext>
            </a:extLst>
          </p:cNvPr>
          <p:cNvSpPr/>
          <p:nvPr/>
        </p:nvSpPr>
        <p:spPr>
          <a:xfrm rot="19741818">
            <a:off x="4102001" y="1236042"/>
            <a:ext cx="123360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5757303" y="2082229"/>
            <a:ext cx="199107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3655846">
            <a:off x="4138809" y="2679825"/>
            <a:ext cx="1159991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9" grpId="0" animBg="1"/>
      <p:bldP spid="200" grpId="0" animBg="1"/>
      <p:bldP spid="2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959938" y="2352187"/>
            <a:ext cx="10313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deployment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group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file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Azure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798634" y="2615956"/>
            <a:ext cx="10594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AzResourceGroupDeployment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13F3-2231-4E02-BA8B-FCACBE71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going to learn?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6C760-E115-4C54-80F8-BAF0C60D4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984" y="1835748"/>
            <a:ext cx="11365523" cy="399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and when to use Bicep.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How to deploy Azure Infrastructure.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a pipeline in Azure DevOps to deploy the Bicep code.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More advanced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Bicep features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CE63-A619-48D3-87D7-1C3FCC85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45108" cy="365125"/>
          </a:xfrm>
        </p:spPr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9FB0F74-E802-41FC-A0FC-C825F8B3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483E-69E1-445C-8500-647405B9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/>
              <a:t>Why Infrastructure as Code?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C713C-4A32-4DEA-A4C4-6456F9F163CB}"/>
              </a:ext>
            </a:extLst>
          </p:cNvPr>
          <p:cNvSpPr txBox="1"/>
          <p:nvPr/>
        </p:nvSpPr>
        <p:spPr>
          <a:xfrm>
            <a:off x="49494" y="6448124"/>
            <a:ext cx="2312706" cy="28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Photo by </a:t>
            </a:r>
            <a:r>
              <a:rPr lang="en-US" sz="1100" dirty="0" err="1">
                <a:hlinkClick r:id="rId3"/>
              </a:rPr>
              <a:t>davide</a:t>
            </a:r>
            <a:r>
              <a:rPr lang="en-US" sz="1100" dirty="0">
                <a:hlinkClick r:id="rId3"/>
              </a:rPr>
              <a:t> </a:t>
            </a:r>
            <a:r>
              <a:rPr lang="en-US" sz="1100" dirty="0" err="1">
                <a:hlinkClick r:id="rId3"/>
              </a:rPr>
              <a:t>ragusa</a:t>
            </a:r>
            <a:r>
              <a:rPr lang="en-US" sz="1100" dirty="0"/>
              <a:t> on </a:t>
            </a:r>
            <a:r>
              <a:rPr lang="en-US" sz="1100" dirty="0" err="1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5A77D-EBD9-4BDF-B264-4E7DB0A7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309" y="6366647"/>
            <a:ext cx="5996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@SQLDbaWithBeard                                  blog.robsewell.com                      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passprecon</a:t>
            </a:r>
            <a:endParaRPr lang="en-US" sz="9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9513452F-D1D5-482A-ADCE-3AACB8AF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565727">
            <a:off x="5411656" y="1639041"/>
            <a:ext cx="7016305" cy="796718"/>
          </a:xfrm>
          <a:solidFill>
            <a:schemeClr val="tx2">
              <a:lumMod val="50000"/>
              <a:alpha val="5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07B4-EB4C-49DD-A56C-E34D3F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5508" y="6385023"/>
            <a:ext cx="2702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66505" y="2217030"/>
            <a:ext cx="5225583" cy="79671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19047" y="4438406"/>
            <a:ext cx="7127630" cy="14178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dirty="0">
                <a:solidFill>
                  <a:schemeClr val="accent2"/>
                </a:solidFill>
              </a:rPr>
              <a:t>We can’t do the same thing </a:t>
            </a:r>
            <a:br>
              <a:rPr lang="en-GB" sz="4400" dirty="0">
                <a:solidFill>
                  <a:schemeClr val="accent2"/>
                </a:solidFill>
              </a:rPr>
            </a:br>
            <a:r>
              <a:rPr lang="en-GB" sz="4400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1623760"/>
            <a:ext cx="112982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2884-F79C-45DB-9705-E926E577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CBA9-A12E-4584-A80E-93D2B696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287215" y="6400412"/>
            <a:ext cx="2280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Taylor Vick</a:t>
            </a:r>
            <a:r>
              <a:rPr lang="en-US" sz="1200" dirty="0"/>
              <a:t> on </a:t>
            </a:r>
            <a:r>
              <a:rPr lang="en-US" sz="1200" dirty="0" err="1">
                <a:hlinkClick r:id="rId4"/>
              </a:rPr>
              <a:t>Unsplash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33098" y="5329102"/>
            <a:ext cx="7326538" cy="4445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00" dirty="0" err="1">
                <a:solidFill>
                  <a:schemeClr val="accent2"/>
                </a:solidFill>
              </a:rPr>
              <a:t>everytime</a:t>
            </a:r>
            <a:endParaRPr lang="en-GB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Auditing</a:t>
            </a:r>
          </a:p>
          <a:p>
            <a:r>
              <a:rPr lang="en-GB" dirty="0"/>
              <a:t>History of changes – (Troubleshooting? What has changed?)</a:t>
            </a:r>
          </a:p>
          <a:p>
            <a:r>
              <a:rPr lang="en-GB" dirty="0"/>
              <a:t>Enforced property setting – No Public Endpoints on Storage, naming conventions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Repeatability     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Documentation                                                                                                  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7566-19E1-4A6F-92EC-32604EC8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is Bicep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 dirty="0">
                <a:effectLst/>
                <a:latin typeface="-apple-system"/>
              </a:rPr>
              <a:t>Bicep is a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Domain Specific Language (DSL)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Why </a:t>
            </a:r>
            <a:r>
              <a:rPr lang="en-US" altLang="en-US" dirty="0">
                <a:solidFill>
                  <a:srgbClr val="222222"/>
                </a:solidFill>
                <a:latin typeface="inherit"/>
              </a:rPr>
              <a:t>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se Bicep and not ARM Templates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r>
              <a:rPr lang="en-GB" sz="6600" dirty="0"/>
              <a:t>Easier to read</a:t>
            </a:r>
          </a:p>
          <a:p>
            <a:r>
              <a:rPr lang="en-GB" sz="6600" dirty="0"/>
              <a:t>Easier to Develop</a:t>
            </a:r>
          </a:p>
          <a:p>
            <a:r>
              <a:rPr lang="en-GB" sz="6600" dirty="0"/>
              <a:t>Fantastic VS Code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737</Words>
  <Application>Microsoft Office PowerPoint</Application>
  <PresentationFormat>Widescreen</PresentationFormat>
  <Paragraphs>115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Consolas</vt:lpstr>
      <vt:lpstr>IBM Plex Sans</vt:lpstr>
      <vt:lpstr>inherit</vt:lpstr>
      <vt:lpstr>Segoe UI</vt:lpstr>
      <vt:lpstr>Segoe UI Semibold</vt:lpstr>
      <vt:lpstr>Office Theme</vt:lpstr>
      <vt:lpstr>Control your Cloud Data Deployments</vt:lpstr>
      <vt:lpstr>Rob Sewell</vt:lpstr>
      <vt:lpstr>What are we going to learn?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Install the tooling</vt:lpstr>
      <vt:lpstr>PowerPoint Presentation</vt:lpstr>
      <vt:lpstr>Deployment – az CLI</vt:lpstr>
      <vt:lpstr>Deployment – Azure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</cp:revision>
  <dcterms:created xsi:type="dcterms:W3CDTF">2021-09-29T13:09:08Z</dcterms:created>
  <dcterms:modified xsi:type="dcterms:W3CDTF">2021-10-28T07:36:33Z</dcterms:modified>
</cp:coreProperties>
</file>